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DM Sans Medium"/>
      <p:regular r:id="rId14"/>
    </p:embeddedFont>
    <p:embeddedFont>
      <p:font typeface="DM Sans Medium"/>
      <p:regular r:id="rId15"/>
    </p:embeddedFont>
    <p:embeddedFont>
      <p:font typeface="DM Sans Medium"/>
      <p:regular r:id="rId16"/>
    </p:embeddedFont>
    <p:embeddedFont>
      <p:font typeface="DM Sans Medium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CEI-PUC-Minas-PMV-SI/pmv-si-2024-2-pe6-t2-pmv-si-2024-2-pe6-t2-DistributedApplications-Template" TargetMode="External"/><Relationship Id="rId3" Type="http://schemas.openxmlformats.org/officeDocument/2006/relationships/hyperlink" Target="https://www.instagram.com/davi.aburjeli/" TargetMode="External"/><Relationship Id="rId1" Type="http://schemas.openxmlformats.org/officeDocument/2006/relationships/image" Target="../media/image-7-1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543" y="599956"/>
            <a:ext cx="13183314" cy="1938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Agendamento de Consultas - Fisioterapeuta Davi Aburjeli</a:t>
            </a:r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
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3543" y="2848094"/>
            <a:ext cx="6316623" cy="516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Sistemas a serem apresentados:</a:t>
            </a:r>
            <a:endParaRPr lang="en-US" sz="3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543" y="3674983"/>
            <a:ext cx="4187666" cy="25880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3543" y="6521410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API Integrada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3543" y="6968252"/>
            <a:ext cx="4187666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Potente e eficiente, nossa API garante a integração perfeita com outros sistemas.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248" y="3674983"/>
            <a:ext cx="4187785" cy="258818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1248" y="6521529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Interface Web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221248" y="6968371"/>
            <a:ext cx="4187785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Intuitiva e fácil de usar, nossa interface web otimiza o processo de agendamento.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72" y="3674983"/>
            <a:ext cx="4187666" cy="25880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9072" y="6521410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Aplicativo Mobile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9719072" y="6968252"/>
            <a:ext cx="4187666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Acesse e gerencie suas consultas a qualquer momento, de qualquer lugar.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950" y="583763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Participantes: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0" y="1671518"/>
            <a:ext cx="3047286" cy="18833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2950" y="3820120"/>
            <a:ext cx="3047286" cy="663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Allan Diego Pereira do Nascimento</a:t>
            </a:r>
            <a:endParaRPr lang="en-US" sz="20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609" y="1671518"/>
            <a:ext cx="3047405" cy="188333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08609" y="3820120"/>
            <a:ext cx="3047405" cy="663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Fernanda Fonseca Ribeiro Bertoldo</a:t>
            </a:r>
            <a:endParaRPr lang="en-US" sz="20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387" y="1671518"/>
            <a:ext cx="3047286" cy="18833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71316" y="3820120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Gabriel Novais Maia</a:t>
            </a:r>
            <a:endParaRPr lang="en-US" sz="20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045" y="1671518"/>
            <a:ext cx="3047405" cy="188333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840045" y="3820120"/>
            <a:ext cx="3047405" cy="663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Higor Henrique Batista Souza</a:t>
            </a:r>
            <a:endParaRPr lang="en-US" sz="20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5120283"/>
            <a:ext cx="3047286" cy="188333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39879" y="7268885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Lara Alves de Freitas</a:t>
            </a:r>
            <a:endParaRPr lang="en-US" sz="205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609" y="5120283"/>
            <a:ext cx="3047405" cy="1883331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4108609" y="7268885"/>
            <a:ext cx="3047405" cy="663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Renato Cifuentes Dias de Araújo Neto</a:t>
            </a:r>
            <a:endParaRPr lang="en-US" sz="2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775" y="560070"/>
            <a:ext cx="4812744" cy="601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Introdução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3775" y="1623536"/>
            <a:ext cx="640663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775" y="2148126"/>
            <a:ext cx="5304830" cy="53048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57611" y="1642705"/>
            <a:ext cx="2406372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Propósito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557611" y="2135862"/>
            <a:ext cx="6406634" cy="2156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proposta do projeto "Agendamento de Fisioterapia" é desenvolver uma aplicação digital que otimize a comunicação entre o fisioterapeuta e seus pacientes, ao mesmo tempo em que amplia a visibilidade dos seus serviços especializados. Com esse sistema, os pacientes poderão realizar um cadastro único, agendar suas consultas de forma prática e até mesmo acessar informações detalhadas sobre as especialidades oferecidas.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57611" y="4484370"/>
            <a:ext cx="2406372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Benefícios 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557611" y="4977527"/>
            <a:ext cx="6406634" cy="2156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 sistemas visam proporcionar uma experiência simplificada e personalizada, onde o profissional pode facilmente escolher o melhor horário para suas sessões e utilizar o aplicativo para confirmar agendamentos e enviar  lembretes automáticos. Além disso, o uso de ferramentas digitais permitirá uma gestão mais eficiente do tempo e dos recursos da clínica, dando ao profissional a oportunidade de focar ainda mais na qualidade do atendimento.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Vídeo de Apresentação dos Sistemas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Agora, vamos assistir a um vídeo que demonstra os principais recursos de cada sistema, destacando sua funcionalidade e benefícios.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85186"/>
            <a:ext cx="60309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Participação do Grupo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34126"/>
            <a:ext cx="7556421" cy="4210169"/>
          </a:xfrm>
          <a:prstGeom prst="roundRect">
            <a:avLst>
              <a:gd name="adj" fmla="val 808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760940"/>
            <a:ext cx="31709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Desempenho do Grupo: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251359"/>
            <a:ext cx="7102793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Durante o desenvolvimento dos nossos sistemas integrados, todos os membros da equipe (Allan Nascimento, Fernanda Fonseca, Gabriel Maia, Higor Henrique, Lara Alves e Renato Cifuentes) estiveram presentes e contribuíram ativamente em todas as etapas do processo. Desde a concepção inicial até a implementação final, cada um desempenhou um papel crucial, colaborando de forma integrada e garantindo o sucesso do projeto. A dedicação e o esforço coletivo de todos foram fundamentais para a construção do nosso projeto.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3978" y="493038"/>
            <a:ext cx="4482941" cy="560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Conclusão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978" y="1322308"/>
            <a:ext cx="448270" cy="4482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3978" y="1949887"/>
            <a:ext cx="2241471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Integração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13978" y="2337554"/>
            <a:ext cx="7888843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 sistemas integrados oferecem uma solução completa e eficiente, otimizando processos e promovendo a colaboração.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978" y="3449122"/>
            <a:ext cx="448270" cy="4482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3978" y="4076700"/>
            <a:ext cx="2241471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Inovação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113978" y="4464367"/>
            <a:ext cx="7888843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aplicação de tecnologias de ponta e a busca por soluções inovadoras garantem a excelência e a competitividade dos sistemas.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978" y="5575935"/>
            <a:ext cx="448270" cy="4482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3978" y="6203513"/>
            <a:ext cx="2241471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Futuro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13978" y="6591181"/>
            <a:ext cx="7888843" cy="1147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Continuaremos a aprimorar os sistemas, buscando novas oportunidades de desenvolvimento e expandindo os recursos disponíveis desse jeito otimizaremos o gerenciamento administrativo, permitindo que Davi Aburjeli foque mais no atendimento de seus pacientes e menos nos aspectos operacionais de sua clínica.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248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Referências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7381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AC9EF5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https://github.com/ICEI-PUC-Minas-PMV-SI/pmv-si-2024-2-pe6-t2-pmv-si-2024-2-pe6-t2-DistributedApplications-Template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0418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AC9EF5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Instagram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2024-12-09T00:43:53Z</dcterms:created>
  <dcterms:modified xsi:type="dcterms:W3CDTF">2024-12-09T00:43:53Z</dcterms:modified>
</cp:coreProperties>
</file>